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15"/>
  </p:notesMasterIdLst>
  <p:sldIdLst>
    <p:sldId id="259" r:id="rId4"/>
    <p:sldId id="673" r:id="rId5"/>
    <p:sldId id="680" r:id="rId6"/>
    <p:sldId id="682" r:id="rId7"/>
    <p:sldId id="674" r:id="rId8"/>
    <p:sldId id="675" r:id="rId9"/>
    <p:sldId id="676" r:id="rId10"/>
    <p:sldId id="677" r:id="rId11"/>
    <p:sldId id="683" r:id="rId12"/>
    <p:sldId id="679" r:id="rId13"/>
    <p:sldId id="35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ckwell" panose="02060603020205020403" pitchFamily="18" charset="0"/>
      <p:regular r:id="rId22"/>
      <p:bold r:id="rId23"/>
      <p:italic r:id="rId24"/>
      <p:boldItalic r:id="rId25"/>
    </p:embeddedFont>
    <p:embeddedFont>
      <p:font typeface="华文彩云" panose="02010800040101010101" pitchFamily="2" charset="-122"/>
      <p:regular r:id="rId26"/>
    </p:embeddedFont>
    <p:embeddedFont>
      <p:font typeface="华文新魏" panose="02010800040101010101" pitchFamily="2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微软雅黑 Light" panose="020B0502040204020203" pitchFamily="34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71D"/>
    <a:srgbClr val="D44E47"/>
    <a:srgbClr val="CF4C4F"/>
    <a:srgbClr val="AF0B05"/>
    <a:srgbClr val="FFFFFF"/>
    <a:srgbClr val="1E6E9F"/>
    <a:srgbClr val="ED7D31"/>
    <a:srgbClr val="FFD966"/>
    <a:srgbClr val="767171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131E5-BE2B-4A33-B074-D64E1A1CAE35}" v="5" dt="2023-03-31T07:2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449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HJ" userId="2c4221a5e4323d42" providerId="LiveId" clId="{007131E5-BE2B-4A33-B074-D64E1A1CAE35}"/>
    <pc:docChg chg="undo redo custSel addSld delSld modSld">
      <pc:chgData name="Wang HJ" userId="2c4221a5e4323d42" providerId="LiveId" clId="{007131E5-BE2B-4A33-B074-D64E1A1CAE35}" dt="2023-03-31T07:27:53.742" v="133" actId="20577"/>
      <pc:docMkLst>
        <pc:docMk/>
      </pc:docMkLst>
      <pc:sldChg chg="modSp mod">
        <pc:chgData name="Wang HJ" userId="2c4221a5e4323d42" providerId="LiveId" clId="{007131E5-BE2B-4A33-B074-D64E1A1CAE35}" dt="2023-03-31T06:18:21.809" v="7" actId="14826"/>
        <pc:sldMkLst>
          <pc:docMk/>
          <pc:sldMk cId="4246898371" sldId="673"/>
        </pc:sldMkLst>
        <pc:picChg chg="mod">
          <ac:chgData name="Wang HJ" userId="2c4221a5e4323d42" providerId="LiveId" clId="{007131E5-BE2B-4A33-B074-D64E1A1CAE35}" dt="2023-03-31T06:12:49.280" v="1" actId="14100"/>
          <ac:picMkLst>
            <pc:docMk/>
            <pc:sldMk cId="4246898371" sldId="673"/>
            <ac:picMk id="17" creationId="{4FEE1D5B-C29D-4E05-A29A-8632D6F44920}"/>
          </ac:picMkLst>
        </pc:picChg>
        <pc:picChg chg="mod">
          <ac:chgData name="Wang HJ" userId="2c4221a5e4323d42" providerId="LiveId" clId="{007131E5-BE2B-4A33-B074-D64E1A1CAE35}" dt="2023-03-31T06:12:54.200" v="3" actId="14100"/>
          <ac:picMkLst>
            <pc:docMk/>
            <pc:sldMk cId="4246898371" sldId="673"/>
            <ac:picMk id="22" creationId="{F3E2C065-6267-4168-9076-21990AFA9D75}"/>
          </ac:picMkLst>
        </pc:picChg>
        <pc:picChg chg="mod">
          <ac:chgData name="Wang HJ" userId="2c4221a5e4323d42" providerId="LiveId" clId="{007131E5-BE2B-4A33-B074-D64E1A1CAE35}" dt="2023-03-31T06:18:21.809" v="7" actId="14826"/>
          <ac:picMkLst>
            <pc:docMk/>
            <pc:sldMk cId="4246898371" sldId="673"/>
            <ac:picMk id="23" creationId="{0FB20A3B-6130-41E1-AAEA-8B3113D99392}"/>
          </ac:picMkLst>
        </pc:picChg>
      </pc:sldChg>
      <pc:sldChg chg="addSp delSp modSp mod">
        <pc:chgData name="Wang HJ" userId="2c4221a5e4323d42" providerId="LiveId" clId="{007131E5-BE2B-4A33-B074-D64E1A1CAE35}" dt="2023-03-31T07:03:28.049" v="89" actId="1076"/>
        <pc:sldMkLst>
          <pc:docMk/>
          <pc:sldMk cId="1923628920" sldId="674"/>
        </pc:sldMkLst>
        <pc:spChg chg="del">
          <ac:chgData name="Wang HJ" userId="2c4221a5e4323d42" providerId="LiveId" clId="{007131E5-BE2B-4A33-B074-D64E1A1CAE35}" dt="2023-03-31T07:03:18.015" v="86" actId="478"/>
          <ac:spMkLst>
            <pc:docMk/>
            <pc:sldMk cId="1923628920" sldId="674"/>
            <ac:spMk id="12" creationId="{E1217AFD-5E61-43E7-91F3-60B425C2EDF8}"/>
          </ac:spMkLst>
        </pc:spChg>
        <pc:picChg chg="add mod">
          <ac:chgData name="Wang HJ" userId="2c4221a5e4323d42" providerId="LiveId" clId="{007131E5-BE2B-4A33-B074-D64E1A1CAE35}" dt="2023-03-31T07:03:28.049" v="89" actId="1076"/>
          <ac:picMkLst>
            <pc:docMk/>
            <pc:sldMk cId="1923628920" sldId="674"/>
            <ac:picMk id="3" creationId="{4ADFF51E-0EE8-284A-3B4B-BAEC5E5EA926}"/>
          </ac:picMkLst>
        </pc:picChg>
        <pc:picChg chg="del">
          <ac:chgData name="Wang HJ" userId="2c4221a5e4323d42" providerId="LiveId" clId="{007131E5-BE2B-4A33-B074-D64E1A1CAE35}" dt="2023-03-31T07:03:16.039" v="85" actId="478"/>
          <ac:picMkLst>
            <pc:docMk/>
            <pc:sldMk cId="1923628920" sldId="674"/>
            <ac:picMk id="4" creationId="{FD59D394-8330-4ECC-8767-BF219C6943D8}"/>
          </ac:picMkLst>
        </pc:picChg>
      </pc:sldChg>
      <pc:sldChg chg="addSp delSp modSp mod">
        <pc:chgData name="Wang HJ" userId="2c4221a5e4323d42" providerId="LiveId" clId="{007131E5-BE2B-4A33-B074-D64E1A1CAE35}" dt="2023-03-31T07:05:31.208" v="95" actId="1076"/>
        <pc:sldMkLst>
          <pc:docMk/>
          <pc:sldMk cId="3893291200" sldId="675"/>
        </pc:sldMkLst>
        <pc:spChg chg="del">
          <ac:chgData name="Wang HJ" userId="2c4221a5e4323d42" providerId="LiveId" clId="{007131E5-BE2B-4A33-B074-D64E1A1CAE35}" dt="2023-03-31T07:05:27.663" v="94" actId="478"/>
          <ac:spMkLst>
            <pc:docMk/>
            <pc:sldMk cId="3893291200" sldId="675"/>
            <ac:spMk id="12" creationId="{31AEE8F2-1227-4652-9D0F-B30A6C180317}"/>
          </ac:spMkLst>
        </pc:spChg>
        <pc:picChg chg="add mod">
          <ac:chgData name="Wang HJ" userId="2c4221a5e4323d42" providerId="LiveId" clId="{007131E5-BE2B-4A33-B074-D64E1A1CAE35}" dt="2023-03-31T07:05:31.208" v="95" actId="1076"/>
          <ac:picMkLst>
            <pc:docMk/>
            <pc:sldMk cId="3893291200" sldId="675"/>
            <ac:picMk id="3" creationId="{15DE85E2-2DBC-64EA-B447-2E7462F17DCC}"/>
          </ac:picMkLst>
        </pc:picChg>
        <pc:picChg chg="del">
          <ac:chgData name="Wang HJ" userId="2c4221a5e4323d42" providerId="LiveId" clId="{007131E5-BE2B-4A33-B074-D64E1A1CAE35}" dt="2023-03-31T07:05:21.375" v="90" actId="478"/>
          <ac:picMkLst>
            <pc:docMk/>
            <pc:sldMk cId="3893291200" sldId="675"/>
            <ac:picMk id="4" creationId="{3BC58390-292E-414A-B7F2-B92A1DE6A079}"/>
          </ac:picMkLst>
        </pc:picChg>
        <pc:cxnChg chg="del">
          <ac:chgData name="Wang HJ" userId="2c4221a5e4323d42" providerId="LiveId" clId="{007131E5-BE2B-4A33-B074-D64E1A1CAE35}" dt="2023-03-31T07:05:27.663" v="94" actId="478"/>
          <ac:cxnSpMkLst>
            <pc:docMk/>
            <pc:sldMk cId="3893291200" sldId="675"/>
            <ac:cxnSpMk id="6" creationId="{4F60731D-EA22-41C0-A80A-64AE9C82069E}"/>
          </ac:cxnSpMkLst>
        </pc:cxnChg>
      </pc:sldChg>
      <pc:sldChg chg="addSp delSp modSp mod">
        <pc:chgData name="Wang HJ" userId="2c4221a5e4323d42" providerId="LiveId" clId="{007131E5-BE2B-4A33-B074-D64E1A1CAE35}" dt="2023-03-31T07:06:28.471" v="101" actId="1076"/>
        <pc:sldMkLst>
          <pc:docMk/>
          <pc:sldMk cId="694350912" sldId="676"/>
        </pc:sldMkLst>
        <pc:spChg chg="del">
          <ac:chgData name="Wang HJ" userId="2c4221a5e4323d42" providerId="LiveId" clId="{007131E5-BE2B-4A33-B074-D64E1A1CAE35}" dt="2023-03-31T06:38:42.534" v="11" actId="478"/>
          <ac:spMkLst>
            <pc:docMk/>
            <pc:sldMk cId="694350912" sldId="676"/>
            <ac:spMk id="12" creationId="{C460CD86-C723-4AB3-AE76-F731EC0579FF}"/>
          </ac:spMkLst>
        </pc:spChg>
        <pc:picChg chg="add del mod">
          <ac:chgData name="Wang HJ" userId="2c4221a5e4323d42" providerId="LiveId" clId="{007131E5-BE2B-4A33-B074-D64E1A1CAE35}" dt="2023-03-31T07:05:52.022" v="96" actId="478"/>
          <ac:picMkLst>
            <pc:docMk/>
            <pc:sldMk cId="694350912" sldId="676"/>
            <ac:picMk id="3" creationId="{3F19D18A-5826-0F39-4FA8-DF0D8CC428B1}"/>
          </ac:picMkLst>
        </pc:picChg>
        <pc:picChg chg="del">
          <ac:chgData name="Wang HJ" userId="2c4221a5e4323d42" providerId="LiveId" clId="{007131E5-BE2B-4A33-B074-D64E1A1CAE35}" dt="2023-03-31T06:38:39.133" v="8" actId="478"/>
          <ac:picMkLst>
            <pc:docMk/>
            <pc:sldMk cId="694350912" sldId="676"/>
            <ac:picMk id="4" creationId="{47A83B88-4BBF-43DC-8666-A4BE4D2485CF}"/>
          </ac:picMkLst>
        </pc:picChg>
        <pc:picChg chg="add del">
          <ac:chgData name="Wang HJ" userId="2c4221a5e4323d42" providerId="LiveId" clId="{007131E5-BE2B-4A33-B074-D64E1A1CAE35}" dt="2023-03-31T07:06:13.495" v="98" actId="22"/>
          <ac:picMkLst>
            <pc:docMk/>
            <pc:sldMk cId="694350912" sldId="676"/>
            <ac:picMk id="6" creationId="{D6C56693-C5F8-29DC-BEA4-0D5AE97584B1}"/>
          </ac:picMkLst>
        </pc:picChg>
        <pc:picChg chg="add mod">
          <ac:chgData name="Wang HJ" userId="2c4221a5e4323d42" providerId="LiveId" clId="{007131E5-BE2B-4A33-B074-D64E1A1CAE35}" dt="2023-03-31T07:06:28.471" v="101" actId="1076"/>
          <ac:picMkLst>
            <pc:docMk/>
            <pc:sldMk cId="694350912" sldId="676"/>
            <ac:picMk id="14" creationId="{8DE60BF7-A864-CCB4-3FB4-F6A5EB539526}"/>
          </ac:picMkLst>
        </pc:picChg>
      </pc:sldChg>
      <pc:sldChg chg="addSp delSp modSp mod">
        <pc:chgData name="Wang HJ" userId="2c4221a5e4323d42" providerId="LiveId" clId="{007131E5-BE2B-4A33-B074-D64E1A1CAE35}" dt="2023-03-31T07:26:39.401" v="112" actId="14826"/>
        <pc:sldMkLst>
          <pc:docMk/>
          <pc:sldMk cId="15518753" sldId="677"/>
        </pc:sldMkLst>
        <pc:spChg chg="add del">
          <ac:chgData name="Wang HJ" userId="2c4221a5e4323d42" providerId="LiveId" clId="{007131E5-BE2B-4A33-B074-D64E1A1CAE35}" dt="2023-03-31T07:07:26.568" v="103" actId="478"/>
          <ac:spMkLst>
            <pc:docMk/>
            <pc:sldMk cId="15518753" sldId="677"/>
            <ac:spMk id="12" creationId="{A7BE01DC-C6CF-44D6-A671-EE4B537A317F}"/>
          </ac:spMkLst>
        </pc:spChg>
        <pc:picChg chg="add del mod">
          <ac:chgData name="Wang HJ" userId="2c4221a5e4323d42" providerId="LiveId" clId="{007131E5-BE2B-4A33-B074-D64E1A1CAE35}" dt="2023-03-31T06:40:52.251" v="24" actId="22"/>
          <ac:picMkLst>
            <pc:docMk/>
            <pc:sldMk cId="15518753" sldId="677"/>
            <ac:picMk id="3" creationId="{E0915859-C037-AF8F-4918-46315B84824D}"/>
          </ac:picMkLst>
        </pc:picChg>
        <pc:picChg chg="add del">
          <ac:chgData name="Wang HJ" userId="2c4221a5e4323d42" providerId="LiveId" clId="{007131E5-BE2B-4A33-B074-D64E1A1CAE35}" dt="2023-03-31T07:07:12.999" v="102" actId="478"/>
          <ac:picMkLst>
            <pc:docMk/>
            <pc:sldMk cId="15518753" sldId="677"/>
            <ac:picMk id="4" creationId="{E09E6B64-5C98-430D-B5E7-3672EBC09513}"/>
          </ac:picMkLst>
        </pc:picChg>
        <pc:picChg chg="add mod">
          <ac:chgData name="Wang HJ" userId="2c4221a5e4323d42" providerId="LiveId" clId="{007131E5-BE2B-4A33-B074-D64E1A1CAE35}" dt="2023-03-31T07:26:39.401" v="112" actId="14826"/>
          <ac:picMkLst>
            <pc:docMk/>
            <pc:sldMk cId="15518753" sldId="677"/>
            <ac:picMk id="6" creationId="{9C5F875E-67B0-000F-C941-1F34237825A2}"/>
          </ac:picMkLst>
        </pc:picChg>
      </pc:sldChg>
      <pc:sldChg chg="del">
        <pc:chgData name="Wang HJ" userId="2c4221a5e4323d42" providerId="LiveId" clId="{007131E5-BE2B-4A33-B074-D64E1A1CAE35}" dt="2023-03-31T07:17:22.627" v="111" actId="47"/>
        <pc:sldMkLst>
          <pc:docMk/>
          <pc:sldMk cId="3970479387" sldId="678"/>
        </pc:sldMkLst>
      </pc:sldChg>
      <pc:sldChg chg="delSp modSp mod">
        <pc:chgData name="Wang HJ" userId="2c4221a5e4323d42" providerId="LiveId" clId="{007131E5-BE2B-4A33-B074-D64E1A1CAE35}" dt="2023-03-31T07:27:53.742" v="133" actId="20577"/>
        <pc:sldMkLst>
          <pc:docMk/>
          <pc:sldMk cId="1783918512" sldId="679"/>
        </pc:sldMkLst>
        <pc:spChg chg="del">
          <ac:chgData name="Wang HJ" userId="2c4221a5e4323d42" providerId="LiveId" clId="{007131E5-BE2B-4A33-B074-D64E1A1CAE35}" dt="2023-03-31T07:27:09.569" v="113" actId="478"/>
          <ac:spMkLst>
            <pc:docMk/>
            <pc:sldMk cId="1783918512" sldId="679"/>
            <ac:spMk id="12" creationId="{E8A76D3E-CA13-453F-AA12-49799AA7DBF5}"/>
          </ac:spMkLst>
        </pc:spChg>
        <pc:graphicFrameChg chg="mod modGraphic">
          <ac:chgData name="Wang HJ" userId="2c4221a5e4323d42" providerId="LiveId" clId="{007131E5-BE2B-4A33-B074-D64E1A1CAE35}" dt="2023-03-31T07:27:53.742" v="133" actId="20577"/>
          <ac:graphicFrameMkLst>
            <pc:docMk/>
            <pc:sldMk cId="1783918512" sldId="679"/>
            <ac:graphicFrameMk id="2" creationId="{445D7BE3-54AB-4B9A-88FA-5CFCDE56A1A0}"/>
          </ac:graphicFrameMkLst>
        </pc:graphicFrameChg>
      </pc:sldChg>
      <pc:sldChg chg="addSp delSp modSp mod">
        <pc:chgData name="Wang HJ" userId="2c4221a5e4323d42" providerId="LiveId" clId="{007131E5-BE2B-4A33-B074-D64E1A1CAE35}" dt="2023-03-31T07:00:13.205" v="82" actId="14826"/>
        <pc:sldMkLst>
          <pc:docMk/>
          <pc:sldMk cId="1882442367" sldId="680"/>
        </pc:sldMkLst>
        <pc:spChg chg="add del">
          <ac:chgData name="Wang HJ" userId="2c4221a5e4323d42" providerId="LiveId" clId="{007131E5-BE2B-4A33-B074-D64E1A1CAE35}" dt="2023-03-31T06:56:37.046" v="66" actId="478"/>
          <ac:spMkLst>
            <pc:docMk/>
            <pc:sldMk cId="1882442367" sldId="680"/>
            <ac:spMk id="4" creationId="{8B349976-AF79-4C37-8654-15CAA1531F8B}"/>
          </ac:spMkLst>
        </pc:spChg>
        <pc:spChg chg="add del">
          <ac:chgData name="Wang HJ" userId="2c4221a5e4323d42" providerId="LiveId" clId="{007131E5-BE2B-4A33-B074-D64E1A1CAE35}" dt="2023-03-31T06:56:37.046" v="66" actId="478"/>
          <ac:spMkLst>
            <pc:docMk/>
            <pc:sldMk cId="1882442367" sldId="680"/>
            <ac:spMk id="15" creationId="{B86F1F65-C2AC-4C87-BBB5-12AB35047B7F}"/>
          </ac:spMkLst>
        </pc:spChg>
        <pc:picChg chg="add del mod">
          <ac:chgData name="Wang HJ" userId="2c4221a5e4323d42" providerId="LiveId" clId="{007131E5-BE2B-4A33-B074-D64E1A1CAE35}" dt="2023-03-31T06:56:05.883" v="63" actId="22"/>
          <ac:picMkLst>
            <pc:docMk/>
            <pc:sldMk cId="1882442367" sldId="680"/>
            <ac:picMk id="3" creationId="{99E97F87-CBE6-9EB3-DE8D-4C56DD66A138}"/>
          </ac:picMkLst>
        </pc:picChg>
        <pc:picChg chg="add del">
          <ac:chgData name="Wang HJ" userId="2c4221a5e4323d42" providerId="LiveId" clId="{007131E5-BE2B-4A33-B074-D64E1A1CAE35}" dt="2023-03-31T06:56:34.445" v="65" actId="478"/>
          <ac:picMkLst>
            <pc:docMk/>
            <pc:sldMk cId="1882442367" sldId="680"/>
            <ac:picMk id="6" creationId="{074B643A-14D8-4DF9-BB06-9EB5EB91A4F9}"/>
          </ac:picMkLst>
        </pc:picChg>
        <pc:picChg chg="add del mod">
          <ac:chgData name="Wang HJ" userId="2c4221a5e4323d42" providerId="LiveId" clId="{007131E5-BE2B-4A33-B074-D64E1A1CAE35}" dt="2023-03-31T06:54:12.538" v="52" actId="22"/>
          <ac:picMkLst>
            <pc:docMk/>
            <pc:sldMk cId="1882442367" sldId="680"/>
            <ac:picMk id="7" creationId="{47746B3B-95D3-35CA-EDBA-FF405B7BCE08}"/>
          </ac:picMkLst>
        </pc:picChg>
        <pc:picChg chg="add mod">
          <ac:chgData name="Wang HJ" userId="2c4221a5e4323d42" providerId="LiveId" clId="{007131E5-BE2B-4A33-B074-D64E1A1CAE35}" dt="2023-03-31T07:00:13.205" v="82" actId="14826"/>
          <ac:picMkLst>
            <pc:docMk/>
            <pc:sldMk cId="1882442367" sldId="680"/>
            <ac:picMk id="14" creationId="{764A3B1B-672A-787D-3171-5AE6EDE9460A}"/>
          </ac:picMkLst>
        </pc:picChg>
        <pc:picChg chg="add del">
          <ac:chgData name="Wang HJ" userId="2c4221a5e4323d42" providerId="LiveId" clId="{007131E5-BE2B-4A33-B074-D64E1A1CAE35}" dt="2023-03-31T06:59:15.359" v="73" actId="22"/>
          <ac:picMkLst>
            <pc:docMk/>
            <pc:sldMk cId="1882442367" sldId="680"/>
            <ac:picMk id="17" creationId="{3709DD45-0AE4-E4DA-94B3-47CEC793242C}"/>
          </ac:picMkLst>
        </pc:picChg>
        <pc:picChg chg="add del">
          <ac:chgData name="Wang HJ" userId="2c4221a5e4323d42" providerId="LiveId" clId="{007131E5-BE2B-4A33-B074-D64E1A1CAE35}" dt="2023-03-31T06:59:32.687" v="79" actId="22"/>
          <ac:picMkLst>
            <pc:docMk/>
            <pc:sldMk cId="1882442367" sldId="680"/>
            <ac:picMk id="19" creationId="{DAE9D662-34CE-F8F6-59A6-2EBEB37C8093}"/>
          </ac:picMkLst>
        </pc:picChg>
        <pc:picChg chg="add del mod">
          <ac:chgData name="Wang HJ" userId="2c4221a5e4323d42" providerId="LiveId" clId="{007131E5-BE2B-4A33-B074-D64E1A1CAE35}" dt="2023-03-31T06:59:32.622" v="77"/>
          <ac:picMkLst>
            <pc:docMk/>
            <pc:sldMk cId="1882442367" sldId="680"/>
            <ac:picMk id="20" creationId="{2F22C27C-9DE9-31AC-10FD-4DE3D9B1025D}"/>
          </ac:picMkLst>
        </pc:picChg>
        <pc:picChg chg="add del">
          <ac:chgData name="Wang HJ" userId="2c4221a5e4323d42" providerId="LiveId" clId="{007131E5-BE2B-4A33-B074-D64E1A1CAE35}" dt="2023-03-31T07:00:09.863" v="81" actId="22"/>
          <ac:picMkLst>
            <pc:docMk/>
            <pc:sldMk cId="1882442367" sldId="680"/>
            <ac:picMk id="22" creationId="{C48FE4A7-E6AF-CEB7-1631-728141DE6851}"/>
          </ac:picMkLst>
        </pc:picChg>
      </pc:sldChg>
      <pc:sldChg chg="modSp add mod">
        <pc:chgData name="Wang HJ" userId="2c4221a5e4323d42" providerId="LiveId" clId="{007131E5-BE2B-4A33-B074-D64E1A1CAE35}" dt="2023-03-31T07:17:11.032" v="110" actId="14826"/>
        <pc:sldMkLst>
          <pc:docMk/>
          <pc:sldMk cId="1477759863" sldId="683"/>
        </pc:sldMkLst>
        <pc:picChg chg="mod">
          <ac:chgData name="Wang HJ" userId="2c4221a5e4323d42" providerId="LiveId" clId="{007131E5-BE2B-4A33-B074-D64E1A1CAE35}" dt="2023-03-31T07:17:11.032" v="110" actId="14826"/>
          <ac:picMkLst>
            <pc:docMk/>
            <pc:sldMk cId="1477759863" sldId="683"/>
            <ac:picMk id="6" creationId="{9C5F875E-67B0-000F-C941-1F34237825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908E1A2C-A6C7-4B8D-BC9D-0B8C67E01670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D6AF133-A995-4F55-A8C5-02ACCB344A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080BB-EFFC-4094-A91B-1C5A7AB5E51B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847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43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F48650-5E45-4F7F-84C1-C2DAEA82D713}" type="slidenum">
              <a:rPr lang="en-US" altLang="zh-CN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8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63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52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9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4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0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472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44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6AF133-A995-4F55-A8C5-02ACCB344A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37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22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41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10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89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015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00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9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7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47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42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7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174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43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37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4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">
    <p:bg>
      <p:bgPr>
        <a:solidFill>
          <a:srgbClr val="33A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1"/>
          <p:cNvSpPr/>
          <p:nvPr/>
        </p:nvSpPr>
        <p:spPr bwMode="auto">
          <a:xfrm>
            <a:off x="0" y="1628800"/>
            <a:ext cx="12192000" cy="2160240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93223" eaLnBrk="0" hangingPunct="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983766" y="1630791"/>
            <a:ext cx="699991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dirty="0">
                <a:solidFill>
                  <a:srgbClr val="B1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低碳背景下城市交通走廊</a:t>
            </a:r>
            <a:endParaRPr lang="en-US" altLang="zh-CN" sz="3600" dirty="0">
              <a:solidFill>
                <a:srgbClr val="B1DE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dirty="0">
                <a:solidFill>
                  <a:srgbClr val="B1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系统配置优化研究</a:t>
            </a:r>
          </a:p>
        </p:txBody>
      </p:sp>
      <p:cxnSp>
        <p:nvCxnSpPr>
          <p:cNvPr id="10" name="直接连接符 14"/>
          <p:cNvCxnSpPr/>
          <p:nvPr/>
        </p:nvCxnSpPr>
        <p:spPr bwMode="auto">
          <a:xfrm>
            <a:off x="-2157" y="3356992"/>
            <a:ext cx="12194116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7" y="2047869"/>
            <a:ext cx="1188024" cy="87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5711957" y="4869160"/>
            <a:ext cx="6480043" cy="1800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西南交通大学</a:t>
            </a:r>
            <a:endParaRPr lang="en-US" altLang="zh-CN" sz="2400" b="1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2015.5</a:t>
            </a:r>
            <a:endParaRPr lang="zh-CN" altLang="en-US" sz="2400" b="1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1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">
    <p:bg>
      <p:bgPr>
        <a:solidFill>
          <a:srgbClr val="33A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1"/>
          <p:cNvSpPr/>
          <p:nvPr/>
        </p:nvSpPr>
        <p:spPr bwMode="auto">
          <a:xfrm>
            <a:off x="0" y="1628800"/>
            <a:ext cx="12192000" cy="2160240"/>
          </a:xfrm>
          <a:prstGeom prst="rect">
            <a:avLst/>
          </a:prstGeom>
          <a:solidFill>
            <a:srgbClr val="0A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93223" eaLnBrk="0" hangingPunct="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163079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dirty="0">
                <a:solidFill>
                  <a:srgbClr val="B1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3600" dirty="0">
              <a:solidFill>
                <a:srgbClr val="B1DE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dirty="0">
                <a:solidFill>
                  <a:srgbClr val="B1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敬请批评指正</a:t>
            </a:r>
            <a:endParaRPr lang="zh-CN" altLang="zh-CN" sz="3600" dirty="0">
              <a:solidFill>
                <a:srgbClr val="B1DE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14"/>
          <p:cNvCxnSpPr/>
          <p:nvPr userDrawn="1"/>
        </p:nvCxnSpPr>
        <p:spPr bwMode="auto">
          <a:xfrm>
            <a:off x="-2157" y="3356992"/>
            <a:ext cx="12194116" cy="0"/>
          </a:xfrm>
          <a:prstGeom prst="line">
            <a:avLst/>
          </a:prstGeom>
          <a:ln w="31750">
            <a:solidFill>
              <a:srgbClr val="88C3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2390" r="6483" b="1373"/>
          <a:stretch>
            <a:fillRect/>
          </a:stretch>
        </p:blipFill>
        <p:spPr bwMode="auto">
          <a:xfrm>
            <a:off x="4135967" y="849313"/>
            <a:ext cx="8056033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1"/>
          <p:cNvSpPr/>
          <p:nvPr userDrawn="1"/>
        </p:nvSpPr>
        <p:spPr>
          <a:xfrm>
            <a:off x="1" y="849314"/>
            <a:ext cx="4229100" cy="5159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6857" eaLnBrk="0" hangingPunct="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805517" y="2568575"/>
            <a:ext cx="4885267" cy="17430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6857" eaLnBrk="0" hangingPunct="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矩形 3"/>
          <p:cNvSpPr/>
          <p:nvPr userDrawn="1"/>
        </p:nvSpPr>
        <p:spPr>
          <a:xfrm>
            <a:off x="0" y="2757488"/>
            <a:ext cx="6572251" cy="571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6857" eaLnBrk="0" hangingPunct="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8" name="组合 6"/>
          <p:cNvGrpSpPr>
            <a:grpSpLocks/>
          </p:cNvGrpSpPr>
          <p:nvPr/>
        </p:nvGrpSpPr>
        <p:grpSpPr bwMode="auto">
          <a:xfrm>
            <a:off x="2139952" y="2776231"/>
            <a:ext cx="682581" cy="512342"/>
            <a:chOff x="1994296" y="1309114"/>
            <a:chExt cx="1796654" cy="1796654"/>
          </a:xfrm>
        </p:grpSpPr>
        <p:sp>
          <p:nvSpPr>
            <p:cNvPr id="10" name="流程图: 联系 8"/>
            <p:cNvSpPr/>
            <p:nvPr/>
          </p:nvSpPr>
          <p:spPr>
            <a:xfrm>
              <a:off x="1994296" y="1310194"/>
              <a:ext cx="1793983" cy="1798127"/>
            </a:xfrm>
            <a:prstGeom prst="flowChartConnector">
              <a:avLst/>
            </a:prstGeom>
            <a:solidFill>
              <a:srgbClr val="7BB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6857" eaLnBrk="0" hangingPunct="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9"/>
            <p:cNvGrpSpPr/>
            <p:nvPr/>
          </p:nvGrpSpPr>
          <p:grpSpPr>
            <a:xfrm>
              <a:off x="2358611" y="1785937"/>
              <a:ext cx="437875" cy="856554"/>
              <a:chOff x="2358611" y="1785937"/>
              <a:chExt cx="437875" cy="856554"/>
            </a:xfrm>
            <a:solidFill>
              <a:srgbClr val="FFFFFF"/>
            </a:solidFill>
          </p:grpSpPr>
          <p:sp>
            <p:nvSpPr>
              <p:cNvPr id="19" name="流程图: 联系 17"/>
              <p:cNvSpPr/>
              <p:nvPr/>
            </p:nvSpPr>
            <p:spPr>
              <a:xfrm>
                <a:off x="2466975" y="1785937"/>
                <a:ext cx="161926" cy="161926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6857" eaLnBrk="0" hangingPunct="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5"/>
              <p:cNvSpPr/>
              <p:nvPr/>
            </p:nvSpPr>
            <p:spPr>
              <a:xfrm rot="20675967">
                <a:off x="2358611" y="1963707"/>
                <a:ext cx="437875" cy="678784"/>
              </a:xfrm>
              <a:custGeom>
                <a:avLst/>
                <a:gdLst/>
                <a:ahLst/>
                <a:cxnLst/>
                <a:rect l="l" t="t" r="r" b="b"/>
                <a:pathLst>
                  <a:path w="437875" h="678784">
                    <a:moveTo>
                      <a:pt x="303157" y="92510"/>
                    </a:moveTo>
                    <a:lnTo>
                      <a:pt x="303052" y="92891"/>
                    </a:lnTo>
                    <a:lnTo>
                      <a:pt x="304436" y="93273"/>
                    </a:lnTo>
                    <a:close/>
                    <a:moveTo>
                      <a:pt x="281049" y="7795"/>
                    </a:moveTo>
                    <a:lnTo>
                      <a:pt x="212846" y="169313"/>
                    </a:lnTo>
                    <a:lnTo>
                      <a:pt x="218961" y="227806"/>
                    </a:lnTo>
                    <a:cubicBezTo>
                      <a:pt x="226556" y="230722"/>
                      <a:pt x="249328" y="178539"/>
                      <a:pt x="256924" y="181455"/>
                    </a:cubicBezTo>
                    <a:close/>
                    <a:moveTo>
                      <a:pt x="280364" y="0"/>
                    </a:moveTo>
                    <a:lnTo>
                      <a:pt x="377166" y="57708"/>
                    </a:lnTo>
                    <a:lnTo>
                      <a:pt x="377378" y="56612"/>
                    </a:lnTo>
                    <a:lnTo>
                      <a:pt x="437537" y="92476"/>
                    </a:lnTo>
                    <a:lnTo>
                      <a:pt x="437330" y="93575"/>
                    </a:lnTo>
                    <a:lnTo>
                      <a:pt x="437875" y="93900"/>
                    </a:lnTo>
                    <a:lnTo>
                      <a:pt x="436988" y="95388"/>
                    </a:lnTo>
                    <a:lnTo>
                      <a:pt x="387739" y="356610"/>
                    </a:lnTo>
                    <a:lnTo>
                      <a:pt x="383543" y="355454"/>
                    </a:lnTo>
                    <a:cubicBezTo>
                      <a:pt x="378435" y="370934"/>
                      <a:pt x="361826" y="379114"/>
                      <a:pt x="345714" y="374676"/>
                    </a:cubicBezTo>
                    <a:cubicBezTo>
                      <a:pt x="329601" y="370238"/>
                      <a:pt x="319523" y="354707"/>
                      <a:pt x="323064" y="338794"/>
                    </a:cubicBezTo>
                    <a:lnTo>
                      <a:pt x="322639" y="338677"/>
                    </a:lnTo>
                    <a:lnTo>
                      <a:pt x="363438" y="128447"/>
                    </a:lnTo>
                    <a:lnTo>
                      <a:pt x="328095" y="107377"/>
                    </a:lnTo>
                    <a:lnTo>
                      <a:pt x="224981" y="654292"/>
                    </a:lnTo>
                    <a:cubicBezTo>
                      <a:pt x="220091" y="672043"/>
                      <a:pt x="201739" y="682468"/>
                      <a:pt x="183988" y="677579"/>
                    </a:cubicBezTo>
                    <a:cubicBezTo>
                      <a:pt x="166237" y="672689"/>
                      <a:pt x="155811" y="654336"/>
                      <a:pt x="160701" y="636586"/>
                    </a:cubicBezTo>
                    <a:lnTo>
                      <a:pt x="158040" y="635853"/>
                    </a:lnTo>
                    <a:lnTo>
                      <a:pt x="214234" y="346298"/>
                    </a:lnTo>
                    <a:lnTo>
                      <a:pt x="165102" y="332764"/>
                    </a:lnTo>
                    <a:lnTo>
                      <a:pt x="65100" y="610252"/>
                    </a:lnTo>
                    <a:lnTo>
                      <a:pt x="64675" y="610135"/>
                    </a:lnTo>
                    <a:cubicBezTo>
                      <a:pt x="59568" y="625615"/>
                      <a:pt x="42959" y="633795"/>
                      <a:pt x="26846" y="629357"/>
                    </a:cubicBezTo>
                    <a:cubicBezTo>
                      <a:pt x="10733" y="624918"/>
                      <a:pt x="657" y="609388"/>
                      <a:pt x="4196" y="593475"/>
                    </a:cubicBezTo>
                    <a:lnTo>
                      <a:pt x="0" y="592320"/>
                    </a:lnTo>
                    <a:lnTo>
                      <a:pt x="191450" y="69837"/>
                    </a:lnTo>
                    <a:lnTo>
                      <a:pt x="144621" y="69837"/>
                    </a:lnTo>
                    <a:lnTo>
                      <a:pt x="72015" y="271306"/>
                    </a:lnTo>
                    <a:lnTo>
                      <a:pt x="71590" y="271189"/>
                    </a:lnTo>
                    <a:cubicBezTo>
                      <a:pt x="66483" y="286670"/>
                      <a:pt x="49874" y="294850"/>
                      <a:pt x="33761" y="290411"/>
                    </a:cubicBezTo>
                    <a:cubicBezTo>
                      <a:pt x="17649" y="285973"/>
                      <a:pt x="7572" y="270442"/>
                      <a:pt x="11111" y="254530"/>
                    </a:cubicBezTo>
                    <a:lnTo>
                      <a:pt x="6915" y="253374"/>
                    </a:lnTo>
                    <a:lnTo>
                      <a:pt x="98373" y="3779"/>
                    </a:lnTo>
                    <a:lnTo>
                      <a:pt x="98373" y="2047"/>
                    </a:lnTo>
                    <a:lnTo>
                      <a:pt x="99008" y="2047"/>
                    </a:lnTo>
                    <a:lnTo>
                      <a:pt x="99393" y="997"/>
                    </a:lnTo>
                    <a:lnTo>
                      <a:pt x="169431" y="996"/>
                    </a:lnTo>
                    <a:lnTo>
                      <a:pt x="169052" y="2047"/>
                    </a:lnTo>
                    <a:lnTo>
                      <a:pt x="279144" y="20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6857" eaLnBrk="0" hangingPunct="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2" name="直接连接符 10"/>
            <p:cNvCxnSpPr/>
            <p:nvPr/>
          </p:nvCxnSpPr>
          <p:spPr>
            <a:xfrm>
              <a:off x="2813287" y="2128536"/>
              <a:ext cx="38999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1"/>
            <p:cNvCxnSpPr/>
            <p:nvPr/>
          </p:nvCxnSpPr>
          <p:spPr>
            <a:xfrm>
              <a:off x="2813287" y="2256578"/>
              <a:ext cx="38999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2"/>
            <p:cNvCxnSpPr/>
            <p:nvPr/>
          </p:nvCxnSpPr>
          <p:spPr>
            <a:xfrm>
              <a:off x="2818860" y="2373482"/>
              <a:ext cx="389996" cy="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流程图: 联系 13"/>
            <p:cNvSpPr/>
            <p:nvPr/>
          </p:nvSpPr>
          <p:spPr>
            <a:xfrm>
              <a:off x="3325853" y="2223176"/>
              <a:ext cx="55714" cy="6123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6857" eaLnBrk="0" hangingPunct="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流程图: 联系 14"/>
            <p:cNvSpPr/>
            <p:nvPr/>
          </p:nvSpPr>
          <p:spPr>
            <a:xfrm>
              <a:off x="3325853" y="2345649"/>
              <a:ext cx="55714" cy="61235"/>
            </a:xfrm>
            <a:prstGeom prst="flowChartConnector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6857" eaLnBrk="0" hangingPunct="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5"/>
            <p:cNvCxnSpPr/>
            <p:nvPr/>
          </p:nvCxnSpPr>
          <p:spPr>
            <a:xfrm>
              <a:off x="3292425" y="2095134"/>
              <a:ext cx="55714" cy="55670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6"/>
            <p:cNvCxnSpPr/>
            <p:nvPr/>
          </p:nvCxnSpPr>
          <p:spPr>
            <a:xfrm flipV="1">
              <a:off x="3348139" y="2033899"/>
              <a:ext cx="89142" cy="116904"/>
            </a:xfrm>
            <a:prstGeom prst="line">
              <a:avLst/>
            </a:prstGeom>
            <a:ln w="12700" cap="rnd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2821518" y="2757488"/>
            <a:ext cx="3369733" cy="571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er text styes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1805517" y="3338930"/>
            <a:ext cx="4885267" cy="9727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 to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729980"/>
      </p:ext>
    </p:extLst>
  </p:cSld>
  <p:clrMapOvr>
    <a:masterClrMapping/>
  </p:clrMapOvr>
  <p:transition spd="slow">
    <p:strips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8153400" cy="908720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+mj-lt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897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6096000" cy="43204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609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63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78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  <a:lvl2pPr>
              <a:defRPr>
                <a:ea typeface="微软雅黑" panose="020B0503020204020204" pitchFamily="34" charset="-122"/>
              </a:defRPr>
            </a:lvl2pPr>
            <a:lvl3pPr>
              <a:defRPr>
                <a:ea typeface="微软雅黑" panose="020B0503020204020204" pitchFamily="34" charset="-122"/>
              </a:defRPr>
            </a:lvl3pPr>
            <a:lvl4pPr>
              <a:defRPr>
                <a:ea typeface="微软雅黑" panose="020B0503020204020204" pitchFamily="34" charset="-122"/>
              </a:defRPr>
            </a:lvl4pPr>
            <a:lvl5pPr>
              <a:defRPr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35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5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24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软雅黑" panose="020B0503020204020204" pitchFamily="34" charset="-122"/>
              </a:defRPr>
            </a:lvl1pPr>
            <a:lvl2pPr>
              <a:defRPr sz="2800">
                <a:ea typeface="微软雅黑" panose="020B0503020204020204" pitchFamily="34" charset="-122"/>
              </a:defRPr>
            </a:lvl2pPr>
            <a:lvl3pPr>
              <a:defRPr sz="2400">
                <a:ea typeface="微软雅黑" panose="020B0503020204020204" pitchFamily="34" charset="-122"/>
              </a:defRPr>
            </a:lvl3pPr>
            <a:lvl4pPr>
              <a:defRPr sz="2000">
                <a:ea typeface="微软雅黑" panose="020B0503020204020204" pitchFamily="34" charset="-122"/>
              </a:defRPr>
            </a:lvl4pPr>
            <a:lvl5pPr>
              <a:defRPr sz="2000"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21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A42C88C-7DAA-46ED-A7BB-0BE95FDCEE0F}" type="datetimeFigureOut">
              <a:rPr lang="zh-CN" altLang="en-US" smtClean="0"/>
              <a:pPr/>
              <a:t>2023/4/3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fld id="{F54EBA7A-2503-44E9-AF55-E6E41B07E33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6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216603" y="-46612"/>
            <a:ext cx="12548681" cy="817079"/>
          </a:xfrm>
          <a:prstGeom prst="rect">
            <a:avLst/>
          </a:prstGeom>
          <a:solidFill>
            <a:srgbClr val="F69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216603" y="-144186"/>
            <a:ext cx="12548681" cy="821519"/>
          </a:xfrm>
          <a:prstGeom prst="rect">
            <a:avLst/>
          </a:prstGeom>
          <a:solidFill>
            <a:srgbClr val="1E6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85094" y="31002"/>
            <a:ext cx="208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交通管理与控制</a:t>
            </a:r>
            <a:endParaRPr lang="en-US" altLang="zh-CN" sz="1400" i="0" kern="1200" dirty="0">
              <a:solidFill>
                <a:schemeClr val="tx1"/>
              </a:solidFill>
              <a:effectLst/>
              <a:latin typeface="+mn-lt"/>
              <a:ea typeface="微软雅黑" panose="020B0503020204020204" pitchFamily="34" charset="-122"/>
              <a:cs typeface="+mn-cs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国家精品课程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-216603" y="6749656"/>
            <a:ext cx="12548681" cy="967146"/>
          </a:xfrm>
          <a:prstGeom prst="rect">
            <a:avLst/>
          </a:prstGeom>
          <a:solidFill>
            <a:srgbClr val="F69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6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ADF4C9A7-F0B6-4A04-A4C3-053883ECE46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04ABCBD-F28A-4CF4-A4DA-C74DC754781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组合 40"/>
          <p:cNvGrpSpPr>
            <a:grpSpLocks/>
          </p:cNvGrpSpPr>
          <p:nvPr userDrawn="1"/>
        </p:nvGrpSpPr>
        <p:grpSpPr bwMode="auto">
          <a:xfrm>
            <a:off x="1" y="0"/>
            <a:ext cx="12215284" cy="6858000"/>
            <a:chOff x="-8771" y="-10990"/>
            <a:chExt cx="9219381" cy="5196172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028" name="组合 38"/>
            <p:cNvGrpSpPr>
              <a:grpSpLocks/>
            </p:cNvGrpSpPr>
            <p:nvPr/>
          </p:nvGrpSpPr>
          <p:grpSpPr bwMode="auto">
            <a:xfrm>
              <a:off x="-8771" y="-10990"/>
              <a:ext cx="9217783" cy="708460"/>
              <a:chOff x="-8771" y="-10990"/>
              <a:chExt cx="9217783" cy="708460"/>
            </a:xfrm>
            <a:grpFill/>
          </p:grpSpPr>
          <p:sp>
            <p:nvSpPr>
              <p:cNvPr id="12" name="矩形 11"/>
              <p:cNvSpPr/>
              <p:nvPr/>
            </p:nvSpPr>
            <p:spPr>
              <a:xfrm>
                <a:off x="-8771" y="-10990"/>
                <a:ext cx="9217783" cy="694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93223" eaLnBrk="0" hangingPunct="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33" name="TextBox 8"/>
              <p:cNvSpPr txBox="1">
                <a:spLocks noChangeArrowheads="1"/>
              </p:cNvSpPr>
              <p:nvPr/>
            </p:nvSpPr>
            <p:spPr bwMode="auto">
              <a:xfrm>
                <a:off x="6766029" y="-6661"/>
                <a:ext cx="2439788" cy="6296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zh-CN" sz="1600" b="1" dirty="0">
                    <a:solidFill>
                      <a:srgbClr val="B1DE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低碳背景下城市交通走廊</a:t>
                </a:r>
                <a:endParaRPr lang="en-US" altLang="zh-CN" sz="1600" b="1" dirty="0">
                  <a:solidFill>
                    <a:srgbClr val="B1DE6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zh-CN" sz="1600" b="1" dirty="0">
                    <a:solidFill>
                      <a:srgbClr val="B1DE6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系统配置优化研究</a:t>
                </a: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-8771" y="683036"/>
                <a:ext cx="9217783" cy="14434"/>
              </a:xfrm>
              <a:prstGeom prst="line">
                <a:avLst/>
              </a:prstGeom>
              <a:grpFill/>
              <a:ln w="31750">
                <a:solidFill>
                  <a:srgbClr val="88C3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9" name="组合 39"/>
            <p:cNvGrpSpPr>
              <a:grpSpLocks/>
            </p:cNvGrpSpPr>
            <p:nvPr/>
          </p:nvGrpSpPr>
          <p:grpSpPr bwMode="auto">
            <a:xfrm>
              <a:off x="-8771" y="4968674"/>
              <a:ext cx="9219381" cy="216508"/>
              <a:chOff x="-8771" y="4968674"/>
              <a:chExt cx="9219381" cy="216508"/>
            </a:xfrm>
            <a:grpFill/>
          </p:grpSpPr>
          <p:sp>
            <p:nvSpPr>
              <p:cNvPr id="10" name="矩形 9"/>
              <p:cNvSpPr/>
              <p:nvPr/>
            </p:nvSpPr>
            <p:spPr>
              <a:xfrm>
                <a:off x="-8771" y="4981906"/>
                <a:ext cx="9214588" cy="2032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93223" eaLnBrk="0" hangingPunct="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-8771" y="4968674"/>
                <a:ext cx="9219381" cy="0"/>
              </a:xfrm>
              <a:prstGeom prst="line">
                <a:avLst/>
              </a:prstGeom>
              <a:grpFill/>
              <a:ln w="31750">
                <a:solidFill>
                  <a:srgbClr val="A7D7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7" name="图片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28" y="272204"/>
            <a:ext cx="492157" cy="37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7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956364"/>
            <a:ext cx="12192000" cy="2901636"/>
          </a:xfrm>
          <a:prstGeom prst="rect">
            <a:avLst/>
          </a:prstGeom>
          <a:solidFill>
            <a:srgbClr val="1E6E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3075" name="1 Título"/>
          <p:cNvSpPr txBox="1">
            <a:spLocks noChangeArrowheads="1"/>
          </p:cNvSpPr>
          <p:nvPr/>
        </p:nvSpPr>
        <p:spPr bwMode="auto">
          <a:xfrm>
            <a:off x="367361" y="765365"/>
            <a:ext cx="5728639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5763"/>
              </a:lnSpc>
            </a:pPr>
            <a:r>
              <a:rPr lang="zh-CN" altLang="en-US" sz="4400" b="1" dirty="0">
                <a:solidFill>
                  <a:srgbClr val="5B9BD5">
                    <a:lumMod val="5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r>
              <a:rPr lang="zh-CN" altLang="en-US" sz="4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交通管理与控制</a:t>
            </a:r>
            <a:r>
              <a:rPr lang="es-HN" altLang="en-US" sz="4800" b="1" dirty="0">
                <a:solidFill>
                  <a:srgbClr val="2F559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es-HN" altLang="en-US" sz="4900" b="1" dirty="0">
              <a:solidFill>
                <a:srgbClr val="2F5597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077" name="1 Título"/>
          <p:cNvSpPr txBox="1">
            <a:spLocks noChangeArrowheads="1"/>
          </p:cNvSpPr>
          <p:nvPr/>
        </p:nvSpPr>
        <p:spPr bwMode="auto">
          <a:xfrm>
            <a:off x="235380" y="2054414"/>
            <a:ext cx="6714059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HN" altLang="en-US" sz="3600" b="1" dirty="0">
                <a:solidFill>
                  <a:srgbClr val="2F5597"/>
                </a:solidFill>
                <a:latin typeface="Rockwell" panose="02060603020205020403" pitchFamily="18" charset="0"/>
              </a:rPr>
              <a:t>                      </a:t>
            </a:r>
            <a:r>
              <a:rPr lang="es-HN" altLang="en-US" sz="3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6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raffic</a:t>
            </a:r>
            <a:r>
              <a:rPr lang="es-HN" altLang="en-US" sz="3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/>
            <a:r>
              <a:rPr lang="es-HN" altLang="en-US" sz="3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M</a:t>
            </a:r>
            <a:r>
              <a:rPr lang="en-US" altLang="zh-CN" sz="3600" b="1" dirty="0" err="1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anagement</a:t>
            </a:r>
            <a:r>
              <a:rPr lang="en-US" altLang="zh-CN" sz="3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Control</a:t>
            </a:r>
            <a:endParaRPr lang="es-HN" altLang="en-US" sz="3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9" name="Imagen 4" descr="C:\Users\Design\Documents\Edu\Product Launch\icons\applica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9" y="59358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1 Título"/>
          <p:cNvSpPr txBox="1">
            <a:spLocks noChangeArrowheads="1"/>
          </p:cNvSpPr>
          <p:nvPr/>
        </p:nvSpPr>
        <p:spPr bwMode="auto">
          <a:xfrm>
            <a:off x="9550368" y="6081741"/>
            <a:ext cx="264163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100" b="1" dirty="0">
                <a:solidFill>
                  <a:srgbClr val="F69F2B"/>
                </a:solidFill>
                <a:latin typeface="Calibri" panose="020F0502020204030204" pitchFamily="34" charset="0"/>
              </a:rPr>
              <a:t>Contact Us</a:t>
            </a:r>
          </a:p>
          <a:p>
            <a:pPr eaLnBrk="1" hangingPunct="1"/>
            <a:r>
              <a:rPr lang="en-US" altLang="zh-CN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Website</a:t>
            </a:r>
            <a:r>
              <a:rPr lang="zh-CN" altLang="en-US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http://jpkc.swjtu.edu.cn/C89</a:t>
            </a:r>
            <a:endParaRPr lang="zh-CN" altLang="en-US" sz="1100" dirty="0">
              <a:solidFill>
                <a:prstClr val="white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Email</a:t>
            </a:r>
            <a:r>
              <a:rPr lang="zh-CN" altLang="en-US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Xia.luo</a:t>
            </a:r>
            <a:r>
              <a:rPr lang="en-US" sz="1100" dirty="0">
                <a:solidFill>
                  <a:prstClr val="white"/>
                </a:solidFill>
                <a:latin typeface="Calibri" panose="020F0502020204030204" pitchFamily="34" charset="0"/>
              </a:rPr>
              <a:t>@263.</a:t>
            </a:r>
            <a:r>
              <a:rPr lang="en-US" altLang="zh-CN" sz="1100" dirty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net</a:t>
            </a:r>
            <a:endParaRPr lang="en-US" sz="11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87311" y="4759935"/>
            <a:ext cx="295422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主讲人：罗   霞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西南交通大学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交通运输与物流学院</a:t>
            </a:r>
          </a:p>
        </p:txBody>
      </p:sp>
      <p:sp>
        <p:nvSpPr>
          <p:cNvPr id="5" name="矩形 4"/>
          <p:cNvSpPr/>
          <p:nvPr/>
        </p:nvSpPr>
        <p:spPr>
          <a:xfrm>
            <a:off x="1312031" y="5717415"/>
            <a:ext cx="177831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国家精品课程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464" y="765366"/>
            <a:ext cx="4496582" cy="23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  <p:bldP spid="3077" grpId="0" autoUpdateAnimBg="0"/>
      <p:bldP spid="2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授课内容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45D7BE3-54AB-4B9A-88FA-5CFCDE56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151725"/>
              </p:ext>
            </p:extLst>
          </p:nvPr>
        </p:nvGraphicFramePr>
        <p:xfrm>
          <a:off x="1699260" y="2371986"/>
          <a:ext cx="8793479" cy="3054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608">
                  <a:extLst>
                    <a:ext uri="{9D8B030D-6E8A-4147-A177-3AD203B41FA5}">
                      <a16:colId xmlns:a16="http://schemas.microsoft.com/office/drawing/2014/main" val="2590954231"/>
                    </a:ext>
                  </a:extLst>
                </a:gridCol>
                <a:gridCol w="1620052">
                  <a:extLst>
                    <a:ext uri="{9D8B030D-6E8A-4147-A177-3AD203B41FA5}">
                      <a16:colId xmlns:a16="http://schemas.microsoft.com/office/drawing/2014/main" val="3227966156"/>
                    </a:ext>
                  </a:extLst>
                </a:gridCol>
                <a:gridCol w="6560819">
                  <a:extLst>
                    <a:ext uri="{9D8B030D-6E8A-4147-A177-3AD203B41FA5}">
                      <a16:colId xmlns:a16="http://schemas.microsoft.com/office/drawing/2014/main" val="1266976294"/>
                    </a:ext>
                  </a:extLst>
                </a:gridCol>
              </a:tblGrid>
              <a:tr h="6621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教学内容（要点）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334738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2023/4/11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交通影响分析与交通标志标线（线上学习</a:t>
                      </a:r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线下小组汇报）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4103761"/>
                  </a:ext>
                </a:extLst>
              </a:tr>
              <a:tr h="758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2023/5/09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城市交通需求管理（线上学习</a:t>
                      </a:r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线下辩论）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4382797"/>
                  </a:ext>
                </a:extLst>
              </a:tr>
              <a:tr h="758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2023/6/06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高速公路交通控制，智能一体化交通控制（线上学习</a:t>
                      </a:r>
                      <a:r>
                        <a:rPr lang="en-US" altLang="zh-CN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线下小组汇报）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307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1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/>
          <p:cNvSpPr txBox="1">
            <a:spLocks noChangeArrowheads="1"/>
          </p:cNvSpPr>
          <p:nvPr/>
        </p:nvSpPr>
        <p:spPr bwMode="auto">
          <a:xfrm>
            <a:off x="7726998" y="5154613"/>
            <a:ext cx="41036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209375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2DA5D9-5358-4361-B77E-EE859C47EF04}"/>
              </a:ext>
            </a:extLst>
          </p:cNvPr>
          <p:cNvSpPr txBox="1"/>
          <p:nvPr/>
        </p:nvSpPr>
        <p:spPr>
          <a:xfrm>
            <a:off x="1432560" y="2303847"/>
            <a:ext cx="1008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（通过中国大学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平台进行学习，自主搜集课程的相关资料）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3A1115-147F-4DF0-82D6-A732DFD9EDF3}"/>
              </a:ext>
            </a:extLst>
          </p:cNvPr>
          <p:cNvSpPr txBox="1"/>
          <p:nvPr/>
        </p:nvSpPr>
        <p:spPr>
          <a:xfrm>
            <a:off x="1432560" y="2946045"/>
            <a:ext cx="68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交流讨论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（小组汇报、辩论等课堂形式）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FEE1D5B-C29D-4E05-A29A-8632D6F44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98" y="3962114"/>
            <a:ext cx="2923089" cy="21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E2C065-6267-4168-9076-21990AFA9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18" y="3962114"/>
            <a:ext cx="2923089" cy="219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B20A3B-6130-41E1-AAEA-8B3113D9939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673"/>
          <a:stretch/>
        </p:blipFill>
        <p:spPr>
          <a:xfrm>
            <a:off x="1504638" y="3965953"/>
            <a:ext cx="2923089" cy="219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89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64A3B1B-672A-787D-3171-5AE6EDE9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7373" y="1746223"/>
            <a:ext cx="8817253" cy="42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40CF55-FF53-4FFA-BCE0-B6F9E47C5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48" y="1794305"/>
            <a:ext cx="9309904" cy="456767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349976-AF79-4C37-8654-15CAA1531F8B}"/>
              </a:ext>
            </a:extLst>
          </p:cNvPr>
          <p:cNvSpPr/>
          <p:nvPr/>
        </p:nvSpPr>
        <p:spPr>
          <a:xfrm>
            <a:off x="8576840" y="1932972"/>
            <a:ext cx="1036551" cy="54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88532B-2962-413D-B4C0-4619D116CB12}"/>
              </a:ext>
            </a:extLst>
          </p:cNvPr>
          <p:cNvSpPr txBox="1"/>
          <p:nvPr/>
        </p:nvSpPr>
        <p:spPr>
          <a:xfrm>
            <a:off x="8576840" y="2032503"/>
            <a:ext cx="1319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学生认证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EEF7A3-7E86-4213-B07C-220BC4BD4543}"/>
              </a:ext>
            </a:extLst>
          </p:cNvPr>
          <p:cNvSpPr/>
          <p:nvPr/>
        </p:nvSpPr>
        <p:spPr>
          <a:xfrm>
            <a:off x="5150888" y="4694460"/>
            <a:ext cx="1896088" cy="54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4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DFF51E-0EE8-284A-3B4B-BAEC5E5E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75" y="1765750"/>
            <a:ext cx="9492649" cy="46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3A506A-BCD8-4C62-944B-D5C59400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08" y="1939943"/>
            <a:ext cx="7680499" cy="43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E60BF7-A864-CCB4-3FB4-F6A5EB539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23" y="1737199"/>
            <a:ext cx="8913354" cy="45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5F875E-67B0-000F-C941-1F3423782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873" y="1784415"/>
            <a:ext cx="9168254" cy="44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1DF13F71-6FB8-47BB-A7A5-983363FD6CF6}"/>
              </a:ext>
            </a:extLst>
          </p:cNvPr>
          <p:cNvSpPr txBox="1"/>
          <p:nvPr/>
        </p:nvSpPr>
        <p:spPr>
          <a:xfrm>
            <a:off x="60998" y="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线上线下混合式课堂学习安排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D13E36A-CA73-4852-B97B-664A1885A9B2}"/>
              </a:ext>
            </a:extLst>
          </p:cNvPr>
          <p:cNvGrpSpPr/>
          <p:nvPr/>
        </p:nvGrpSpPr>
        <p:grpSpPr>
          <a:xfrm>
            <a:off x="438151" y="1154586"/>
            <a:ext cx="484300" cy="484300"/>
            <a:chOff x="1028700" y="1853169"/>
            <a:chExt cx="787400" cy="7874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A41AE7C-59BB-4B9C-8789-3C9E21B0A93D}"/>
                </a:ext>
              </a:extLst>
            </p:cNvPr>
            <p:cNvSpPr/>
            <p:nvPr/>
          </p:nvSpPr>
          <p:spPr>
            <a:xfrm>
              <a:off x="1028700" y="1853169"/>
              <a:ext cx="787400" cy="787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椭圆 33">
              <a:extLst>
                <a:ext uri="{FF2B5EF4-FFF2-40B4-BE49-F238E27FC236}">
                  <a16:creationId xmlns:a16="http://schemas.microsoft.com/office/drawing/2014/main" id="{3C79CCC8-9D31-401D-BF5B-FCBCBFEBB00A}"/>
                </a:ext>
              </a:extLst>
            </p:cNvPr>
            <p:cNvSpPr/>
            <p:nvPr/>
          </p:nvSpPr>
          <p:spPr>
            <a:xfrm>
              <a:off x="1258613" y="2062163"/>
              <a:ext cx="327574" cy="369412"/>
            </a:xfrm>
            <a:custGeom>
              <a:avLst/>
              <a:gdLst>
                <a:gd name="connsiteX0" fmla="*/ 83998 w 298823"/>
                <a:gd name="connsiteY0" fmla="*/ 191940 h 336988"/>
                <a:gd name="connsiteX1" fmla="*/ 75231 w 298823"/>
                <a:gd name="connsiteY1" fmla="*/ 198416 h 336988"/>
                <a:gd name="connsiteX2" fmla="*/ 73932 w 298823"/>
                <a:gd name="connsiteY2" fmla="*/ 208776 h 336988"/>
                <a:gd name="connsiteX3" fmla="*/ 80426 w 298823"/>
                <a:gd name="connsiteY3" fmla="*/ 217842 h 336988"/>
                <a:gd name="connsiteX4" fmla="*/ 115496 w 298823"/>
                <a:gd name="connsiteY4" fmla="*/ 238563 h 336988"/>
                <a:gd name="connsiteX5" fmla="*/ 114197 w 298823"/>
                <a:gd name="connsiteY5" fmla="*/ 233383 h 336988"/>
                <a:gd name="connsiteX6" fmla="*/ 98611 w 298823"/>
                <a:gd name="connsiteY6" fmla="*/ 195826 h 336988"/>
                <a:gd name="connsiteX7" fmla="*/ 94714 w 298823"/>
                <a:gd name="connsiteY7" fmla="*/ 193235 h 336988"/>
                <a:gd name="connsiteX8" fmla="*/ 83998 w 298823"/>
                <a:gd name="connsiteY8" fmla="*/ 191940 h 336988"/>
                <a:gd name="connsiteX9" fmla="*/ 73603 w 298823"/>
                <a:gd name="connsiteY9" fmla="*/ 53869 h 336988"/>
                <a:gd name="connsiteX10" fmla="*/ 65732 w 298823"/>
                <a:gd name="connsiteY10" fmla="*/ 70965 h 336988"/>
                <a:gd name="connsiteX11" fmla="*/ 127388 w 298823"/>
                <a:gd name="connsiteY11" fmla="*/ 227467 h 336988"/>
                <a:gd name="connsiteX12" fmla="*/ 178549 w 298823"/>
                <a:gd name="connsiteY12" fmla="*/ 274812 h 336988"/>
                <a:gd name="connsiteX13" fmla="*/ 183796 w 298823"/>
                <a:gd name="connsiteY13" fmla="*/ 278757 h 336988"/>
                <a:gd name="connsiteX14" fmla="*/ 199538 w 298823"/>
                <a:gd name="connsiteY14" fmla="*/ 319526 h 336988"/>
                <a:gd name="connsiteX15" fmla="*/ 282183 w 298823"/>
                <a:gd name="connsiteY15" fmla="*/ 286648 h 336988"/>
                <a:gd name="connsiteX16" fmla="*/ 266441 w 298823"/>
                <a:gd name="connsiteY16" fmla="*/ 245879 h 336988"/>
                <a:gd name="connsiteX17" fmla="*/ 266441 w 298823"/>
                <a:gd name="connsiteY17" fmla="*/ 239303 h 336988"/>
                <a:gd name="connsiteX18" fmla="*/ 271689 w 298823"/>
                <a:gd name="connsiteY18" fmla="*/ 170916 h 336988"/>
                <a:gd name="connsiteX19" fmla="*/ 244140 w 298823"/>
                <a:gd name="connsiteY19" fmla="*/ 99898 h 336988"/>
                <a:gd name="connsiteX20" fmla="*/ 225775 w 298823"/>
                <a:gd name="connsiteY20" fmla="*/ 92008 h 336988"/>
                <a:gd name="connsiteX21" fmla="*/ 217904 w 298823"/>
                <a:gd name="connsiteY21" fmla="*/ 110419 h 336988"/>
                <a:gd name="connsiteX22" fmla="*/ 229710 w 298823"/>
                <a:gd name="connsiteY22" fmla="*/ 138037 h 336988"/>
                <a:gd name="connsiteX23" fmla="*/ 225775 w 298823"/>
                <a:gd name="connsiteY23" fmla="*/ 147243 h 336988"/>
                <a:gd name="connsiteX24" fmla="*/ 215280 w 298823"/>
                <a:gd name="connsiteY24" fmla="*/ 143298 h 336988"/>
                <a:gd name="connsiteX25" fmla="*/ 204785 w 298823"/>
                <a:gd name="connsiteY25" fmla="*/ 115680 h 336988"/>
                <a:gd name="connsiteX26" fmla="*/ 203474 w 298823"/>
                <a:gd name="connsiteY26" fmla="*/ 113050 h 336988"/>
                <a:gd name="connsiteX27" fmla="*/ 200850 w 298823"/>
                <a:gd name="connsiteY27" fmla="*/ 105159 h 336988"/>
                <a:gd name="connsiteX28" fmla="*/ 192979 w 298823"/>
                <a:gd name="connsiteY28" fmla="*/ 98583 h 336988"/>
                <a:gd name="connsiteX29" fmla="*/ 182484 w 298823"/>
                <a:gd name="connsiteY29" fmla="*/ 97268 h 336988"/>
                <a:gd name="connsiteX30" fmla="*/ 174613 w 298823"/>
                <a:gd name="connsiteY30" fmla="*/ 105159 h 336988"/>
                <a:gd name="connsiteX31" fmla="*/ 174613 w 298823"/>
                <a:gd name="connsiteY31" fmla="*/ 115680 h 336988"/>
                <a:gd name="connsiteX32" fmla="*/ 190355 w 298823"/>
                <a:gd name="connsiteY32" fmla="*/ 155134 h 336988"/>
                <a:gd name="connsiteX33" fmla="*/ 186420 w 298823"/>
                <a:gd name="connsiteY33" fmla="*/ 164340 h 336988"/>
                <a:gd name="connsiteX34" fmla="*/ 177237 w 298823"/>
                <a:gd name="connsiteY34" fmla="*/ 160395 h 336988"/>
                <a:gd name="connsiteX35" fmla="*/ 157560 w 298823"/>
                <a:gd name="connsiteY35" fmla="*/ 111735 h 336988"/>
                <a:gd name="connsiteX36" fmla="*/ 149689 w 298823"/>
                <a:gd name="connsiteY36" fmla="*/ 103844 h 336988"/>
                <a:gd name="connsiteX37" fmla="*/ 139194 w 298823"/>
                <a:gd name="connsiteY37" fmla="*/ 103844 h 336988"/>
                <a:gd name="connsiteX38" fmla="*/ 131323 w 298823"/>
                <a:gd name="connsiteY38" fmla="*/ 122256 h 336988"/>
                <a:gd name="connsiteX39" fmla="*/ 149689 w 298823"/>
                <a:gd name="connsiteY39" fmla="*/ 169601 h 336988"/>
                <a:gd name="connsiteX40" fmla="*/ 145753 w 298823"/>
                <a:gd name="connsiteY40" fmla="*/ 178807 h 336988"/>
                <a:gd name="connsiteX41" fmla="*/ 136570 w 298823"/>
                <a:gd name="connsiteY41" fmla="*/ 174861 h 336988"/>
                <a:gd name="connsiteX42" fmla="*/ 118205 w 298823"/>
                <a:gd name="connsiteY42" fmla="*/ 127516 h 336988"/>
                <a:gd name="connsiteX43" fmla="*/ 91968 w 298823"/>
                <a:gd name="connsiteY43" fmla="*/ 61759 h 336988"/>
                <a:gd name="connsiteX44" fmla="*/ 84753 w 298823"/>
                <a:gd name="connsiteY44" fmla="*/ 53869 h 336988"/>
                <a:gd name="connsiteX45" fmla="*/ 73603 w 298823"/>
                <a:gd name="connsiteY45" fmla="*/ 53869 h 336988"/>
                <a:gd name="connsiteX46" fmla="*/ 56758 w 298823"/>
                <a:gd name="connsiteY46" fmla="*/ 49650 h 336988"/>
                <a:gd name="connsiteX47" fmla="*/ 49954 w 298823"/>
                <a:gd name="connsiteY47" fmla="*/ 55917 h 336988"/>
                <a:gd name="connsiteX48" fmla="*/ 48594 w 298823"/>
                <a:gd name="connsiteY48" fmla="*/ 67197 h 336988"/>
                <a:gd name="connsiteX49" fmla="*/ 51315 w 298823"/>
                <a:gd name="connsiteY49" fmla="*/ 73463 h 336988"/>
                <a:gd name="connsiteX50" fmla="*/ 56758 w 298823"/>
                <a:gd name="connsiteY50" fmla="*/ 49650 h 336988"/>
                <a:gd name="connsiteX51" fmla="*/ 46241 w 298823"/>
                <a:gd name="connsiteY51" fmla="*/ 18716 h 336988"/>
                <a:gd name="connsiteX52" fmla="*/ 18129 w 298823"/>
                <a:gd name="connsiteY52" fmla="*/ 45142 h 336988"/>
                <a:gd name="connsiteX53" fmla="*/ 44588 w 298823"/>
                <a:gd name="connsiteY53" fmla="*/ 109486 h 336988"/>
                <a:gd name="connsiteX54" fmla="*/ 67077 w 298823"/>
                <a:gd name="connsiteY54" fmla="*/ 113425 h 336988"/>
                <a:gd name="connsiteX55" fmla="*/ 59140 w 298823"/>
                <a:gd name="connsiteY55" fmla="*/ 95041 h 336988"/>
                <a:gd name="connsiteX56" fmla="*/ 48556 w 298823"/>
                <a:gd name="connsiteY56" fmla="*/ 91102 h 336988"/>
                <a:gd name="connsiteX57" fmla="*/ 34004 w 298823"/>
                <a:gd name="connsiteY57" fmla="*/ 71405 h 336988"/>
                <a:gd name="connsiteX58" fmla="*/ 37973 w 298823"/>
                <a:gd name="connsiteY58" fmla="*/ 47768 h 336988"/>
                <a:gd name="connsiteX59" fmla="*/ 81629 w 298823"/>
                <a:gd name="connsiteY59" fmla="*/ 37263 h 336988"/>
                <a:gd name="connsiteX60" fmla="*/ 84275 w 298823"/>
                <a:gd name="connsiteY60" fmla="*/ 38577 h 336988"/>
                <a:gd name="connsiteX61" fmla="*/ 105442 w 298823"/>
                <a:gd name="connsiteY61" fmla="*/ 56961 h 336988"/>
                <a:gd name="connsiteX62" fmla="*/ 113379 w 298823"/>
                <a:gd name="connsiteY62" fmla="*/ 75345 h 336988"/>
                <a:gd name="connsiteX63" fmla="*/ 84275 w 298823"/>
                <a:gd name="connsiteY63" fmla="*/ 18880 h 336988"/>
                <a:gd name="connsiteX64" fmla="*/ 46241 w 298823"/>
                <a:gd name="connsiteY64" fmla="*/ 18716 h 336988"/>
                <a:gd name="connsiteX65" fmla="*/ 64058 w 298823"/>
                <a:gd name="connsiteY65" fmla="*/ 0 h 336988"/>
                <a:gd name="connsiteX66" fmla="*/ 89065 w 298823"/>
                <a:gd name="connsiteY66" fmla="*/ 5387 h 336988"/>
                <a:gd name="connsiteX67" fmla="*/ 123284 w 298823"/>
                <a:gd name="connsiteY67" fmla="*/ 89604 h 336988"/>
                <a:gd name="connsiteX68" fmla="*/ 120652 w 298823"/>
                <a:gd name="connsiteY68" fmla="*/ 94867 h 336988"/>
                <a:gd name="connsiteX69" fmla="*/ 121968 w 298823"/>
                <a:gd name="connsiteY69" fmla="*/ 98815 h 336988"/>
                <a:gd name="connsiteX70" fmla="*/ 133813 w 298823"/>
                <a:gd name="connsiteY70" fmla="*/ 90920 h 336988"/>
                <a:gd name="connsiteX71" fmla="*/ 156188 w 298823"/>
                <a:gd name="connsiteY71" fmla="*/ 90920 h 336988"/>
                <a:gd name="connsiteX72" fmla="*/ 164084 w 298823"/>
                <a:gd name="connsiteY72" fmla="*/ 96183 h 336988"/>
                <a:gd name="connsiteX73" fmla="*/ 177246 w 298823"/>
                <a:gd name="connsiteY73" fmla="*/ 84340 h 336988"/>
                <a:gd name="connsiteX74" fmla="*/ 207517 w 298823"/>
                <a:gd name="connsiteY74" fmla="*/ 89604 h 336988"/>
                <a:gd name="connsiteX75" fmla="*/ 220678 w 298823"/>
                <a:gd name="connsiteY75" fmla="*/ 79077 h 336988"/>
                <a:gd name="connsiteX76" fmla="*/ 257530 w 298823"/>
                <a:gd name="connsiteY76" fmla="*/ 94867 h 336988"/>
                <a:gd name="connsiteX77" fmla="*/ 286485 w 298823"/>
                <a:gd name="connsiteY77" fmla="*/ 165925 h 336988"/>
                <a:gd name="connsiteX78" fmla="*/ 281220 w 298823"/>
                <a:gd name="connsiteY78" fmla="*/ 243561 h 336988"/>
                <a:gd name="connsiteX79" fmla="*/ 298330 w 298823"/>
                <a:gd name="connsiteY79" fmla="*/ 289617 h 336988"/>
                <a:gd name="connsiteX80" fmla="*/ 294382 w 298823"/>
                <a:gd name="connsiteY80" fmla="*/ 298828 h 336988"/>
                <a:gd name="connsiteX81" fmla="*/ 198304 w 298823"/>
                <a:gd name="connsiteY81" fmla="*/ 336988 h 336988"/>
                <a:gd name="connsiteX82" fmla="*/ 195672 w 298823"/>
                <a:gd name="connsiteY82" fmla="*/ 336988 h 336988"/>
                <a:gd name="connsiteX83" fmla="*/ 189091 w 298823"/>
                <a:gd name="connsiteY83" fmla="*/ 331725 h 336988"/>
                <a:gd name="connsiteX84" fmla="*/ 170665 w 298823"/>
                <a:gd name="connsiteY84" fmla="*/ 286985 h 336988"/>
                <a:gd name="connsiteX85" fmla="*/ 139078 w 298823"/>
                <a:gd name="connsiteY85" fmla="*/ 269879 h 336988"/>
                <a:gd name="connsiteX86" fmla="*/ 71955 w 298823"/>
                <a:gd name="connsiteY86" fmla="*/ 229087 h 336988"/>
                <a:gd name="connsiteX87" fmla="*/ 58794 w 298823"/>
                <a:gd name="connsiteY87" fmla="*/ 211980 h 336988"/>
                <a:gd name="connsiteX88" fmla="*/ 61426 w 298823"/>
                <a:gd name="connsiteY88" fmla="*/ 189610 h 336988"/>
                <a:gd name="connsiteX89" fmla="*/ 79852 w 298823"/>
                <a:gd name="connsiteY89" fmla="*/ 176452 h 336988"/>
                <a:gd name="connsiteX90" fmla="*/ 90381 w 298823"/>
                <a:gd name="connsiteY90" fmla="*/ 176452 h 336988"/>
                <a:gd name="connsiteX91" fmla="*/ 71955 w 298823"/>
                <a:gd name="connsiteY91" fmla="*/ 127764 h 336988"/>
                <a:gd name="connsiteX92" fmla="*/ 70639 w 298823"/>
                <a:gd name="connsiteY92" fmla="*/ 127764 h 336988"/>
                <a:gd name="connsiteX93" fmla="*/ 64058 w 298823"/>
                <a:gd name="connsiteY93" fmla="*/ 129080 h 336988"/>
                <a:gd name="connsiteX94" fmla="*/ 39052 w 298823"/>
                <a:gd name="connsiteY94" fmla="*/ 123817 h 336988"/>
                <a:gd name="connsiteX95" fmla="*/ 4832 w 298823"/>
                <a:gd name="connsiteY95" fmla="*/ 39600 h 336988"/>
                <a:gd name="connsiteX96" fmla="*/ 64058 w 298823"/>
                <a:gd name="connsiteY96" fmla="*/ 0 h 33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8823" h="336988">
                  <a:moveTo>
                    <a:pt x="83998" y="191940"/>
                  </a:moveTo>
                  <a:cubicBezTo>
                    <a:pt x="80426" y="192912"/>
                    <a:pt x="77179" y="195178"/>
                    <a:pt x="75231" y="198416"/>
                  </a:cubicBezTo>
                  <a:cubicBezTo>
                    <a:pt x="72633" y="201006"/>
                    <a:pt x="72633" y="204891"/>
                    <a:pt x="73932" y="208776"/>
                  </a:cubicBezTo>
                  <a:cubicBezTo>
                    <a:pt x="73932" y="212662"/>
                    <a:pt x="76530" y="215252"/>
                    <a:pt x="80426" y="217842"/>
                  </a:cubicBezTo>
                  <a:lnTo>
                    <a:pt x="115496" y="238563"/>
                  </a:lnTo>
                  <a:cubicBezTo>
                    <a:pt x="115496" y="237268"/>
                    <a:pt x="114197" y="235973"/>
                    <a:pt x="114197" y="233383"/>
                  </a:cubicBezTo>
                  <a:cubicBezTo>
                    <a:pt x="114197" y="233383"/>
                    <a:pt x="114197" y="233383"/>
                    <a:pt x="98611" y="195826"/>
                  </a:cubicBezTo>
                  <a:cubicBezTo>
                    <a:pt x="98611" y="195826"/>
                    <a:pt x="98611" y="195826"/>
                    <a:pt x="94714" y="193235"/>
                  </a:cubicBezTo>
                  <a:cubicBezTo>
                    <a:pt x="91467" y="191293"/>
                    <a:pt x="87570" y="190969"/>
                    <a:pt x="83998" y="191940"/>
                  </a:cubicBezTo>
                  <a:close/>
                  <a:moveTo>
                    <a:pt x="73603" y="53869"/>
                  </a:moveTo>
                  <a:cubicBezTo>
                    <a:pt x="65732" y="56499"/>
                    <a:pt x="63108" y="64390"/>
                    <a:pt x="65732" y="70965"/>
                  </a:cubicBezTo>
                  <a:cubicBezTo>
                    <a:pt x="65732" y="70965"/>
                    <a:pt x="65732" y="70965"/>
                    <a:pt x="127388" y="227467"/>
                  </a:cubicBezTo>
                  <a:cubicBezTo>
                    <a:pt x="136570" y="251139"/>
                    <a:pt x="154936" y="266921"/>
                    <a:pt x="178549" y="274812"/>
                  </a:cubicBezTo>
                  <a:cubicBezTo>
                    <a:pt x="181173" y="274812"/>
                    <a:pt x="182484" y="276127"/>
                    <a:pt x="183796" y="278757"/>
                  </a:cubicBezTo>
                  <a:cubicBezTo>
                    <a:pt x="183796" y="278757"/>
                    <a:pt x="183796" y="278757"/>
                    <a:pt x="199538" y="319526"/>
                  </a:cubicBezTo>
                  <a:lnTo>
                    <a:pt x="282183" y="286648"/>
                  </a:lnTo>
                  <a:cubicBezTo>
                    <a:pt x="282183" y="286648"/>
                    <a:pt x="282183" y="286648"/>
                    <a:pt x="266441" y="245879"/>
                  </a:cubicBezTo>
                  <a:cubicBezTo>
                    <a:pt x="265129" y="243248"/>
                    <a:pt x="265129" y="241933"/>
                    <a:pt x="266441" y="239303"/>
                  </a:cubicBezTo>
                  <a:cubicBezTo>
                    <a:pt x="279559" y="218261"/>
                    <a:pt x="280871" y="193273"/>
                    <a:pt x="271689" y="170916"/>
                  </a:cubicBezTo>
                  <a:cubicBezTo>
                    <a:pt x="271689" y="170916"/>
                    <a:pt x="271689" y="170916"/>
                    <a:pt x="244140" y="99898"/>
                  </a:cubicBezTo>
                  <a:cubicBezTo>
                    <a:pt x="241517" y="92008"/>
                    <a:pt x="233646" y="89377"/>
                    <a:pt x="225775" y="92008"/>
                  </a:cubicBezTo>
                  <a:cubicBezTo>
                    <a:pt x="219215" y="94638"/>
                    <a:pt x="215280" y="102529"/>
                    <a:pt x="217904" y="110419"/>
                  </a:cubicBezTo>
                  <a:cubicBezTo>
                    <a:pt x="217904" y="110419"/>
                    <a:pt x="217904" y="110419"/>
                    <a:pt x="229710" y="138037"/>
                  </a:cubicBezTo>
                  <a:cubicBezTo>
                    <a:pt x="231022" y="141983"/>
                    <a:pt x="228398" y="145928"/>
                    <a:pt x="225775" y="147243"/>
                  </a:cubicBezTo>
                  <a:cubicBezTo>
                    <a:pt x="221839" y="149874"/>
                    <a:pt x="217904" y="147243"/>
                    <a:pt x="215280" y="143298"/>
                  </a:cubicBezTo>
                  <a:cubicBezTo>
                    <a:pt x="215280" y="143298"/>
                    <a:pt x="215280" y="143298"/>
                    <a:pt x="204785" y="115680"/>
                  </a:cubicBezTo>
                  <a:cubicBezTo>
                    <a:pt x="204785" y="114365"/>
                    <a:pt x="204785" y="114365"/>
                    <a:pt x="203474" y="113050"/>
                  </a:cubicBezTo>
                  <a:cubicBezTo>
                    <a:pt x="203474" y="113050"/>
                    <a:pt x="203474" y="113050"/>
                    <a:pt x="200850" y="105159"/>
                  </a:cubicBezTo>
                  <a:cubicBezTo>
                    <a:pt x="199538" y="102529"/>
                    <a:pt x="196914" y="99898"/>
                    <a:pt x="192979" y="98583"/>
                  </a:cubicBezTo>
                  <a:cubicBezTo>
                    <a:pt x="190355" y="95953"/>
                    <a:pt x="186420" y="95953"/>
                    <a:pt x="182484" y="97268"/>
                  </a:cubicBezTo>
                  <a:cubicBezTo>
                    <a:pt x="178549" y="98583"/>
                    <a:pt x="175925" y="101213"/>
                    <a:pt x="174613" y="105159"/>
                  </a:cubicBezTo>
                  <a:cubicBezTo>
                    <a:pt x="173302" y="109104"/>
                    <a:pt x="173302" y="113050"/>
                    <a:pt x="174613" y="115680"/>
                  </a:cubicBezTo>
                  <a:cubicBezTo>
                    <a:pt x="174613" y="115680"/>
                    <a:pt x="174613" y="115680"/>
                    <a:pt x="190355" y="155134"/>
                  </a:cubicBezTo>
                  <a:cubicBezTo>
                    <a:pt x="191667" y="159080"/>
                    <a:pt x="190355" y="163025"/>
                    <a:pt x="186420" y="164340"/>
                  </a:cubicBezTo>
                  <a:cubicBezTo>
                    <a:pt x="182484" y="165655"/>
                    <a:pt x="178549" y="164340"/>
                    <a:pt x="177237" y="160395"/>
                  </a:cubicBezTo>
                  <a:cubicBezTo>
                    <a:pt x="177237" y="160395"/>
                    <a:pt x="177237" y="160395"/>
                    <a:pt x="157560" y="111735"/>
                  </a:cubicBezTo>
                  <a:cubicBezTo>
                    <a:pt x="156248" y="107789"/>
                    <a:pt x="153624" y="105159"/>
                    <a:pt x="149689" y="103844"/>
                  </a:cubicBezTo>
                  <a:cubicBezTo>
                    <a:pt x="147065" y="102529"/>
                    <a:pt x="143130" y="102529"/>
                    <a:pt x="139194" y="103844"/>
                  </a:cubicBezTo>
                  <a:cubicBezTo>
                    <a:pt x="132635" y="106474"/>
                    <a:pt x="128699" y="114365"/>
                    <a:pt x="131323" y="122256"/>
                  </a:cubicBezTo>
                  <a:cubicBezTo>
                    <a:pt x="131323" y="122256"/>
                    <a:pt x="131323" y="122256"/>
                    <a:pt x="149689" y="169601"/>
                  </a:cubicBezTo>
                  <a:cubicBezTo>
                    <a:pt x="151000" y="173546"/>
                    <a:pt x="149689" y="177491"/>
                    <a:pt x="145753" y="178807"/>
                  </a:cubicBezTo>
                  <a:cubicBezTo>
                    <a:pt x="141818" y="180122"/>
                    <a:pt x="137882" y="178807"/>
                    <a:pt x="136570" y="174861"/>
                  </a:cubicBezTo>
                  <a:cubicBezTo>
                    <a:pt x="136570" y="174861"/>
                    <a:pt x="136570" y="174861"/>
                    <a:pt x="118205" y="127516"/>
                  </a:cubicBezTo>
                  <a:cubicBezTo>
                    <a:pt x="118205" y="127516"/>
                    <a:pt x="118205" y="127516"/>
                    <a:pt x="91968" y="61759"/>
                  </a:cubicBezTo>
                  <a:cubicBezTo>
                    <a:pt x="90657" y="57814"/>
                    <a:pt x="88033" y="55184"/>
                    <a:pt x="84753" y="53869"/>
                  </a:cubicBezTo>
                  <a:cubicBezTo>
                    <a:pt x="81474" y="52554"/>
                    <a:pt x="77538" y="52554"/>
                    <a:pt x="73603" y="53869"/>
                  </a:cubicBezTo>
                  <a:close/>
                  <a:moveTo>
                    <a:pt x="56758" y="49650"/>
                  </a:moveTo>
                  <a:cubicBezTo>
                    <a:pt x="54036" y="50903"/>
                    <a:pt x="51315" y="53410"/>
                    <a:pt x="49954" y="55917"/>
                  </a:cubicBezTo>
                  <a:cubicBezTo>
                    <a:pt x="47233" y="59677"/>
                    <a:pt x="47233" y="63437"/>
                    <a:pt x="48594" y="67197"/>
                  </a:cubicBezTo>
                  <a:cubicBezTo>
                    <a:pt x="48594" y="69703"/>
                    <a:pt x="49954" y="72210"/>
                    <a:pt x="51315" y="73463"/>
                  </a:cubicBezTo>
                  <a:cubicBezTo>
                    <a:pt x="48594" y="64690"/>
                    <a:pt x="51315" y="55917"/>
                    <a:pt x="56758" y="49650"/>
                  </a:cubicBezTo>
                  <a:close/>
                  <a:moveTo>
                    <a:pt x="46241" y="18716"/>
                  </a:moveTo>
                  <a:cubicBezTo>
                    <a:pt x="34335" y="23476"/>
                    <a:pt x="24082" y="32668"/>
                    <a:pt x="18129" y="45142"/>
                  </a:cubicBezTo>
                  <a:cubicBezTo>
                    <a:pt x="7546" y="70092"/>
                    <a:pt x="19452" y="98981"/>
                    <a:pt x="44588" y="109486"/>
                  </a:cubicBezTo>
                  <a:cubicBezTo>
                    <a:pt x="52525" y="113425"/>
                    <a:pt x="59140" y="114738"/>
                    <a:pt x="67077" y="113425"/>
                  </a:cubicBezTo>
                  <a:cubicBezTo>
                    <a:pt x="67077" y="113425"/>
                    <a:pt x="67077" y="113425"/>
                    <a:pt x="59140" y="95041"/>
                  </a:cubicBezTo>
                  <a:cubicBezTo>
                    <a:pt x="55171" y="93728"/>
                    <a:pt x="52525" y="92415"/>
                    <a:pt x="48556" y="91102"/>
                  </a:cubicBezTo>
                  <a:cubicBezTo>
                    <a:pt x="41942" y="87163"/>
                    <a:pt x="36650" y="79284"/>
                    <a:pt x="34004" y="71405"/>
                  </a:cubicBezTo>
                  <a:cubicBezTo>
                    <a:pt x="31358" y="63526"/>
                    <a:pt x="32681" y="54335"/>
                    <a:pt x="37973" y="47768"/>
                  </a:cubicBezTo>
                  <a:cubicBezTo>
                    <a:pt x="47233" y="33324"/>
                    <a:pt x="65754" y="28072"/>
                    <a:pt x="81629" y="37263"/>
                  </a:cubicBezTo>
                  <a:cubicBezTo>
                    <a:pt x="81629" y="37263"/>
                    <a:pt x="82952" y="37263"/>
                    <a:pt x="84275" y="38577"/>
                  </a:cubicBezTo>
                  <a:cubicBezTo>
                    <a:pt x="93536" y="41203"/>
                    <a:pt x="101473" y="47768"/>
                    <a:pt x="105442" y="56961"/>
                  </a:cubicBezTo>
                  <a:cubicBezTo>
                    <a:pt x="105442" y="56961"/>
                    <a:pt x="105442" y="56961"/>
                    <a:pt x="113379" y="75345"/>
                  </a:cubicBezTo>
                  <a:cubicBezTo>
                    <a:pt x="118671" y="53021"/>
                    <a:pt x="106765" y="28072"/>
                    <a:pt x="84275" y="18880"/>
                  </a:cubicBezTo>
                  <a:cubicBezTo>
                    <a:pt x="71708" y="13627"/>
                    <a:pt x="58147" y="13956"/>
                    <a:pt x="46241" y="18716"/>
                  </a:cubicBezTo>
                  <a:close/>
                  <a:moveTo>
                    <a:pt x="64058" y="0"/>
                  </a:moveTo>
                  <a:cubicBezTo>
                    <a:pt x="72366" y="42"/>
                    <a:pt x="80839" y="1769"/>
                    <a:pt x="89065" y="5387"/>
                  </a:cubicBezTo>
                  <a:cubicBezTo>
                    <a:pt x="121968" y="18546"/>
                    <a:pt x="137762" y="56707"/>
                    <a:pt x="123284" y="89604"/>
                  </a:cubicBezTo>
                  <a:cubicBezTo>
                    <a:pt x="121968" y="90920"/>
                    <a:pt x="121968" y="93551"/>
                    <a:pt x="120652" y="94867"/>
                  </a:cubicBezTo>
                  <a:cubicBezTo>
                    <a:pt x="120652" y="94867"/>
                    <a:pt x="120652" y="94867"/>
                    <a:pt x="121968" y="98815"/>
                  </a:cubicBezTo>
                  <a:cubicBezTo>
                    <a:pt x="124601" y="94867"/>
                    <a:pt x="128549" y="92236"/>
                    <a:pt x="133813" y="90920"/>
                  </a:cubicBezTo>
                  <a:cubicBezTo>
                    <a:pt x="140394" y="88288"/>
                    <a:pt x="148291" y="88288"/>
                    <a:pt x="156188" y="90920"/>
                  </a:cubicBezTo>
                  <a:cubicBezTo>
                    <a:pt x="158820" y="92236"/>
                    <a:pt x="161452" y="93551"/>
                    <a:pt x="164084" y="96183"/>
                  </a:cubicBezTo>
                  <a:cubicBezTo>
                    <a:pt x="166717" y="90920"/>
                    <a:pt x="171981" y="86972"/>
                    <a:pt x="177246" y="84340"/>
                  </a:cubicBezTo>
                  <a:cubicBezTo>
                    <a:pt x="187775" y="80393"/>
                    <a:pt x="199620" y="83024"/>
                    <a:pt x="207517" y="89604"/>
                  </a:cubicBezTo>
                  <a:cubicBezTo>
                    <a:pt x="210149" y="85656"/>
                    <a:pt x="215414" y="80393"/>
                    <a:pt x="220678" y="79077"/>
                  </a:cubicBezTo>
                  <a:cubicBezTo>
                    <a:pt x="235156" y="72497"/>
                    <a:pt x="252265" y="80393"/>
                    <a:pt x="257530" y="94867"/>
                  </a:cubicBezTo>
                  <a:cubicBezTo>
                    <a:pt x="257530" y="94867"/>
                    <a:pt x="257530" y="94867"/>
                    <a:pt x="286485" y="165925"/>
                  </a:cubicBezTo>
                  <a:cubicBezTo>
                    <a:pt x="295698" y="190926"/>
                    <a:pt x="294382" y="219875"/>
                    <a:pt x="281220" y="243561"/>
                  </a:cubicBezTo>
                  <a:cubicBezTo>
                    <a:pt x="281220" y="243561"/>
                    <a:pt x="281220" y="243561"/>
                    <a:pt x="298330" y="289617"/>
                  </a:cubicBezTo>
                  <a:cubicBezTo>
                    <a:pt x="299646" y="292249"/>
                    <a:pt x="298330" y="297512"/>
                    <a:pt x="294382" y="298828"/>
                  </a:cubicBezTo>
                  <a:cubicBezTo>
                    <a:pt x="294382" y="298828"/>
                    <a:pt x="294382" y="298828"/>
                    <a:pt x="198304" y="336988"/>
                  </a:cubicBezTo>
                  <a:cubicBezTo>
                    <a:pt x="196988" y="336988"/>
                    <a:pt x="196988" y="336988"/>
                    <a:pt x="195672" y="336988"/>
                  </a:cubicBezTo>
                  <a:cubicBezTo>
                    <a:pt x="193039" y="336988"/>
                    <a:pt x="190407" y="335672"/>
                    <a:pt x="189091" y="331725"/>
                  </a:cubicBezTo>
                  <a:cubicBezTo>
                    <a:pt x="189091" y="331725"/>
                    <a:pt x="189091" y="331725"/>
                    <a:pt x="170665" y="286985"/>
                  </a:cubicBezTo>
                  <a:cubicBezTo>
                    <a:pt x="158820" y="284353"/>
                    <a:pt x="148291" y="277774"/>
                    <a:pt x="139078" y="269879"/>
                  </a:cubicBezTo>
                  <a:cubicBezTo>
                    <a:pt x="139078" y="269879"/>
                    <a:pt x="139078" y="269879"/>
                    <a:pt x="71955" y="229087"/>
                  </a:cubicBezTo>
                  <a:cubicBezTo>
                    <a:pt x="65375" y="225139"/>
                    <a:pt x="60110" y="218560"/>
                    <a:pt x="58794" y="211980"/>
                  </a:cubicBezTo>
                  <a:cubicBezTo>
                    <a:pt x="57477" y="204085"/>
                    <a:pt x="57477" y="196190"/>
                    <a:pt x="61426" y="189610"/>
                  </a:cubicBezTo>
                  <a:cubicBezTo>
                    <a:pt x="65375" y="183031"/>
                    <a:pt x="71955" y="179083"/>
                    <a:pt x="79852" y="176452"/>
                  </a:cubicBezTo>
                  <a:cubicBezTo>
                    <a:pt x="83800" y="176452"/>
                    <a:pt x="87749" y="175136"/>
                    <a:pt x="90381" y="176452"/>
                  </a:cubicBezTo>
                  <a:cubicBezTo>
                    <a:pt x="90381" y="176452"/>
                    <a:pt x="90381" y="176452"/>
                    <a:pt x="71955" y="127764"/>
                  </a:cubicBezTo>
                  <a:cubicBezTo>
                    <a:pt x="71955" y="127764"/>
                    <a:pt x="70639" y="127764"/>
                    <a:pt x="70639" y="127764"/>
                  </a:cubicBezTo>
                  <a:cubicBezTo>
                    <a:pt x="68007" y="129080"/>
                    <a:pt x="66691" y="129080"/>
                    <a:pt x="64058" y="129080"/>
                  </a:cubicBezTo>
                  <a:cubicBezTo>
                    <a:pt x="56161" y="129080"/>
                    <a:pt x="46948" y="126448"/>
                    <a:pt x="39052" y="123817"/>
                  </a:cubicBezTo>
                  <a:cubicBezTo>
                    <a:pt x="6148" y="109342"/>
                    <a:pt x="-8329" y="71182"/>
                    <a:pt x="4832" y="39600"/>
                  </a:cubicBezTo>
                  <a:cubicBezTo>
                    <a:pt x="15690" y="14928"/>
                    <a:pt x="39134" y="-123"/>
                    <a:pt x="640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EE744E-66A4-455D-9125-2CB10AD5CF1F}"/>
              </a:ext>
            </a:extLst>
          </p:cNvPr>
          <p:cNvSpPr txBox="1"/>
          <p:nvPr/>
        </p:nvSpPr>
        <p:spPr>
          <a:xfrm>
            <a:off x="1063862" y="1212069"/>
            <a:ext cx="14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5F875E-67B0-000F-C941-1F3423782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873" y="1808764"/>
            <a:ext cx="9168254" cy="44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240</Words>
  <Application>Microsoft Office PowerPoint</Application>
  <PresentationFormat>宽屏</PresentationFormat>
  <Paragraphs>56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微软雅黑</vt:lpstr>
      <vt:lpstr>微软雅黑 Light</vt:lpstr>
      <vt:lpstr>Arial</vt:lpstr>
      <vt:lpstr>华文彩云</vt:lpstr>
      <vt:lpstr>Rockwell</vt:lpstr>
      <vt:lpstr>华文新魏</vt:lpstr>
      <vt:lpstr>Calibri Light</vt:lpstr>
      <vt:lpstr>Calibri</vt:lpstr>
      <vt:lpstr>Office Theme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Shuozhi Liu</dc:creator>
  <cp:lastModifiedBy>韩 明强</cp:lastModifiedBy>
  <cp:revision>202</cp:revision>
  <dcterms:created xsi:type="dcterms:W3CDTF">2015-09-25T06:58:51Z</dcterms:created>
  <dcterms:modified xsi:type="dcterms:W3CDTF">2023-04-03T01:50:00Z</dcterms:modified>
</cp:coreProperties>
</file>